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12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BKB-Toekomstbestendige zorg-socials-headerbeeld.jpg" descr="BKB-Toekomstbestendige zorg-socials-headerbee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creenshot 2024-06-07 at 15.27.33.png" descr="Screenshot 2024-06-07 at 15.27.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275" y="-509"/>
            <a:ext cx="24496550" cy="13717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BKB-Toekomstbestendige zorg-socials-headerbeeld.jpg" descr="BKB-Toekomstbestendige zorg-socials-headerbee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creenshot 2024-06-07 at 15.28.07.png" descr="Screenshot 2024-06-07 at 15.28.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089" y="-25400"/>
            <a:ext cx="24606178" cy="1376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creenshot 2024-06-07 at 15.26.01.png" descr="Screenshot 2024-06-07 at 15.26.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557" y="9464"/>
            <a:ext cx="24487116" cy="136970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BKB-Toekomstbestendige zorg-socials-headerbeeld.jpg" descr="BKB-Toekomstbestendige zorg-socials-headerbee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creenshot 2024-06-07 at 15.26.21.png" descr="Screenshot 2024-06-07 at 15.26.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808" y="8856"/>
            <a:ext cx="24499616" cy="13698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BKB-Toekomstbestendige zorg-socials-headerbeeld.jpg" descr="BKB-Toekomstbestendige zorg-socials-headerbee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creenshot 2024-06-07 at 15.26.40.png" descr="Screenshot 2024-06-07 at 15.26.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259" y="0"/>
            <a:ext cx="24528518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BKB-Toekomstbestendige zorg-socials-headerbeeld.jpg" descr="BKB-Toekomstbestendige zorg-socials-headerbee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creenshot 2024-06-07 at 15.27.09.png" descr="Screenshot 2024-06-07 at 15.27.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211" y="0"/>
            <a:ext cx="24544422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BKB-Toekomstbestendige zorg-socials-headerbeeld.jpg" descr="BKB-Toekomstbestendige zorg-socials-headerbee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Helvetica Neue</vt:lpstr>
      <vt:lpstr>Helvetica Neue Light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Justin Koornneef | BKB</cp:lastModifiedBy>
  <cp:revision>2</cp:revision>
  <dcterms:modified xsi:type="dcterms:W3CDTF">2024-09-25T12:36:45Z</dcterms:modified>
</cp:coreProperties>
</file>